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6" r:id="rId3"/>
    <p:sldId id="404" r:id="rId4"/>
    <p:sldId id="413" r:id="rId5"/>
    <p:sldId id="411" r:id="rId6"/>
    <p:sldId id="403" r:id="rId7"/>
    <p:sldId id="412" r:id="rId8"/>
    <p:sldId id="405" r:id="rId9"/>
    <p:sldId id="410" r:id="rId10"/>
    <p:sldId id="415" r:id="rId11"/>
    <p:sldId id="407" r:id="rId12"/>
    <p:sldId id="408" r:id="rId13"/>
    <p:sldId id="395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002" autoAdjust="0"/>
    <p:restoredTop sz="91063" autoAdjust="0"/>
  </p:normalViewPr>
  <p:slideViewPr>
    <p:cSldViewPr>
      <p:cViewPr varScale="1">
        <p:scale>
          <a:sx n="87" d="100"/>
          <a:sy n="87" d="100"/>
        </p:scale>
        <p:origin x="-6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02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06A1A816-AD5D-4ED2-8D04-5B50572DF117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79D7CAC6-BBBF-4F8D-91AC-8C497B1BE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0F0B9C-D834-453E-A905-27F9978DF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5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BDF79-21F8-41A0-ACD4-EC111119DC7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447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003366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Ø"/>
              <a:defRPr/>
            </a:lvl1pPr>
            <a:lvl2pPr marL="742950" indent="-285750">
              <a:buFont typeface="Wingdings" pitchFamily="2" charset="2"/>
              <a:buChar char="q"/>
              <a:defRPr sz="1800"/>
            </a:lvl2pPr>
            <a:lvl3pPr marL="1143000" indent="-228600"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46D4-5493-4065-86A0-13BA5995C473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47800" y="6629400"/>
            <a:ext cx="640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Presentation to the Special Budget Analysis Committee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95651-8497-4DD4-9F0A-84587D3D478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09800"/>
            <a:ext cx="4116388" cy="533400"/>
          </a:xfr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819400"/>
            <a:ext cx="4116388" cy="3600450"/>
          </a:xfrm>
        </p:spPr>
        <p:txBody>
          <a:bodyPr/>
          <a:lstStyle>
            <a:lvl1pPr>
              <a:defRPr sz="20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09800"/>
            <a:ext cx="4117975" cy="533400"/>
          </a:xfrm>
        </p:spPr>
        <p:txBody>
          <a:bodyPr anchor="b"/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117975" cy="3600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0F156-829E-4068-9BDE-A46D92F24364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47800" y="6629400"/>
            <a:ext cx="640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to the Special Budget Analysis Committee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E3809-9DA2-4CAB-9503-4846B950265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3084513" cy="914400"/>
          </a:xfrm>
        </p:spPr>
        <p:txBody>
          <a:bodyPr anchor="t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86000"/>
            <a:ext cx="5187950" cy="4267200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4pPr>
              <a:defRPr sz="1400" baseline="0"/>
            </a:lvl4pPr>
            <a:lvl5pPr>
              <a:defRPr sz="12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276600"/>
            <a:ext cx="30845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491E-3A76-402D-A5DA-4422D7367C15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47800" y="6629400"/>
            <a:ext cx="640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to the Special Budget Analysis Committee</a:t>
            </a:r>
            <a:endParaRPr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80B3-F407-4CDD-AC16-9CEFBCF17E4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905000"/>
            <a:ext cx="8382000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519738"/>
            <a:ext cx="8382000" cy="957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629400"/>
            <a:ext cx="9906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F544F-9E23-4265-B4B5-AFBA6CE4E489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447800" y="6629400"/>
            <a:ext cx="6400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to the Special Budget Analysis Committee</a:t>
            </a: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CBA33-2855-4427-A5C6-1589196FA45C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209800"/>
            <a:ext cx="8382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1143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880C98-B80F-473B-A5DF-C1E1035AC12F}" type="datetime1">
              <a:rPr lang="en-US" smtClean="0"/>
              <a:t>11/10/2016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629400"/>
            <a:ext cx="624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US"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Presentation to the Special Budget Analysis Committee</a:t>
            </a:r>
            <a:endParaRPr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lang="en-US" sz="9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75A8EFC-D102-4C3B-9712-3DB606B913F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Microsoft Sans Serif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Microsoft Sans Serif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Microsoft Sans Serif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Microsoft Sans Serif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962400"/>
            <a:ext cx="7772400" cy="1447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Waterways Commission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Liberty Street and Coastline Drive Bridges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November 10, </a:t>
            </a:r>
            <a:r>
              <a:rPr lang="en-US" sz="3200" dirty="0" smtClean="0"/>
              <a:t>2016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705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216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Notice to Proceed – 3 October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Temporary Access Road (Behind Hyatt)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Design Completion – Late 2016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Construction Completion – Early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Demolition of Existing Structures – </a:t>
            </a:r>
            <a:r>
              <a:rPr lang="en-US" b="1" dirty="0" smtClean="0"/>
              <a:t>Early 2017 </a:t>
            </a:r>
            <a:r>
              <a:rPr lang="en-US" b="1" dirty="0" smtClean="0"/>
              <a:t>– </a:t>
            </a:r>
            <a:r>
              <a:rPr lang="en-US" b="1" dirty="0" smtClean="0"/>
              <a:t>Early 2018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Coastline Drive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Design Completion – Early 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Construction Completion – </a:t>
            </a:r>
            <a:r>
              <a:rPr lang="en-US" sz="2000" b="1" dirty="0" smtClean="0"/>
              <a:t>Early 2018</a:t>
            </a:r>
            <a:endParaRPr lang="en-US" sz="20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Liberty Street/Market Street/</a:t>
            </a:r>
            <a:r>
              <a:rPr lang="en-US" b="1" dirty="0" err="1" smtClean="0"/>
              <a:t>Riverwalk</a:t>
            </a: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Design Completion – </a:t>
            </a:r>
            <a:r>
              <a:rPr lang="en-US" sz="2000" b="1" dirty="0" smtClean="0"/>
              <a:t>Summer </a:t>
            </a:r>
            <a:r>
              <a:rPr lang="en-US" sz="2000" b="1" dirty="0" smtClean="0"/>
              <a:t>2017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Construction Completion – Spring 2018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Path Forward – Proposed Milestones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06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4267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 smtClean="0"/>
              <a:t>Residents and Neighbors: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Plaza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Hyatt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Landing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Guests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JSO/JFRD/Parks/DIA/DPW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FDOT Partners – CH2MHill, STV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Design-Build Team – Superior/HDR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City’s CEI Consultant – GAI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Outreach – Downtown Vision, Inc.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96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026" name="Picture 2" descr="C:\Users\jrobinson\AppData\Local\Microsoft\Windows\Temporary Internet Files\Content.IE5\51B38879\MP90018281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2628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robinson\AppData\Local\Microsoft\Windows\Temporary Internet Files\Content.IE5\OBDE1MGK\MP90038608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3432004"/>
            <a:ext cx="1793997" cy="251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robinson\AppData\Local\Microsoft\Windows\Temporary Internet Files\Content.IE5\PNUMA1TA\MP90043930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81" y="2362200"/>
            <a:ext cx="2823497" cy="188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32" name="Picture 8" descr="C:\Users\jrobinson\AppData\Local\Microsoft\Windows\Temporary Internet Files\Content.IE5\PNUMA1TA\MP90038523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507862"/>
            <a:ext cx="2983230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08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Pre Hurricane Dora - 1952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38" y="990600"/>
            <a:ext cx="9146429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45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Hurricane Dora -  September 1964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57428"/>
            <a:ext cx="8884328" cy="610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90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Post Hurricane Dora</a:t>
            </a:r>
            <a:r>
              <a:rPr lang="en-US" dirty="0"/>
              <a:t> </a:t>
            </a:r>
            <a:r>
              <a:rPr lang="en-US" dirty="0" smtClean="0"/>
              <a:t>- 1973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68"/>
            <a:ext cx="908179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0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Today – Liberty Street 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610600" cy="572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0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– Today – Coastline Drive 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81824" cy="460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140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April 2012 – Oversized Crane Damages Liberty Street Bridge (Lawsuit)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February 2015 – Partial Collapse Liberty Street Bridge (Power)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May 2015 – Election (New Mayor)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June 2015 – Evaluation of Alternatives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July 1, 2015 – New Administration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July 15, 2015 – Budget submitted to Council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October 1, 2015 – Budget Passes (Includes $37M for Project)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October 28, 2015 – Part I RFP Responses Received (Shortlist)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June 15, 2016 – Part II RFP Responses Received (Winner) - Superior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July 2016 – CEI Consultant Selected - GAI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August 2016 – Contracts in process….630 Days from NTP….Permitting…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- Timeline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79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 - Existing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693583" cy="6020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0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Plan - Proposed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95651-8497-4DD4-9F0A-84587D3D478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2118"/>
            <a:ext cx="9110265" cy="578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79050"/>
      </p:ext>
    </p:extLst>
  </p:cSld>
  <p:clrMapOvr>
    <a:masterClrMapping/>
  </p:clrMapOvr>
</p:sld>
</file>

<file path=ppt/theme/theme1.xml><?xml version="1.0" encoding="utf-8"?>
<a:theme xmlns:a="http://schemas.openxmlformats.org/drawingml/2006/main" name="ITD Template 2010 v5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25223</TotalTime>
  <Words>282</Words>
  <Application>Microsoft Office PowerPoint</Application>
  <PresentationFormat>On-screen Show (4:3)</PresentationFormat>
  <Paragraphs>59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ITD Template 2010 v5</vt:lpstr>
      <vt:lpstr>Waterways Commission   Liberty Street and Coastline Drive Bridges  November 10, 2016</vt:lpstr>
      <vt:lpstr>Background – Pre Hurricane Dora - 1952</vt:lpstr>
      <vt:lpstr>Background – Hurricane Dora -  September 1964</vt:lpstr>
      <vt:lpstr>Background – Post Hurricane Dora - 1973</vt:lpstr>
      <vt:lpstr>Background – Today – Liberty Street Bridge</vt:lpstr>
      <vt:lpstr>Background – Today – Coastline Drive Bridge</vt:lpstr>
      <vt:lpstr>Background - Timeline</vt:lpstr>
      <vt:lpstr>Site Plan - Existing</vt:lpstr>
      <vt:lpstr>Site Plan - Proposed</vt:lpstr>
      <vt:lpstr>Our Project</vt:lpstr>
      <vt:lpstr>Our Path Forward – Proposed Milestones</vt:lpstr>
      <vt:lpstr>The Team</vt:lpstr>
      <vt:lpstr>Questions?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Sherry McGuire</dc:creator>
  <cp:lastModifiedBy>Administrator</cp:lastModifiedBy>
  <cp:revision>417</cp:revision>
  <cp:lastPrinted>2014-11-17T15:55:52Z</cp:lastPrinted>
  <dcterms:created xsi:type="dcterms:W3CDTF">2012-04-20T17:59:14Z</dcterms:created>
  <dcterms:modified xsi:type="dcterms:W3CDTF">2016-11-10T12:43:49Z</dcterms:modified>
</cp:coreProperties>
</file>